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85" r:id="rId5"/>
    <p:sldId id="320" r:id="rId6"/>
    <p:sldId id="33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1" r:id="rId17"/>
    <p:sldId id="319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8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72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5660501" y="1625116"/>
            <a:ext cx="1467967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NGUYỄN HỒNG DIÊN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I – NĂM HỌC 2020-2021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 25T-IT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2941" y="420130"/>
            <a:ext cx="88845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Hàm</a:t>
            </a:r>
            <a:r>
              <a:rPr lang="en-US" sz="3200" b="1" dirty="0"/>
              <a:t> </a:t>
            </a:r>
            <a:r>
              <a:rPr lang="en-US" sz="3200" b="1" dirty="0" err="1"/>
              <a:t>trả</a:t>
            </a:r>
            <a:r>
              <a:rPr lang="en-US" sz="3200" b="1" dirty="0"/>
              <a:t> </a:t>
            </a:r>
            <a:r>
              <a:rPr lang="en-US" sz="3200" b="1" dirty="0" err="1"/>
              <a:t>về</a:t>
            </a:r>
            <a:r>
              <a:rPr lang="en-US" sz="3200" b="1" dirty="0"/>
              <a:t> </a:t>
            </a:r>
            <a:r>
              <a:rPr lang="en-US" sz="3200" b="1" dirty="0" err="1"/>
              <a:t>một</a:t>
            </a:r>
            <a:r>
              <a:rPr lang="en-US" sz="3200" b="1" dirty="0"/>
              <a:t> </a:t>
            </a:r>
            <a:r>
              <a:rPr lang="en-US" sz="3200" b="1" dirty="0" err="1"/>
              <a:t>ký</a:t>
            </a:r>
            <a:r>
              <a:rPr lang="en-US" sz="3200" b="1" dirty="0"/>
              <a:t> </a:t>
            </a:r>
            <a:r>
              <a:rPr lang="en-US" sz="3200" b="1" dirty="0" err="1"/>
              <a:t>tự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</a:t>
            </a:r>
            <a:r>
              <a:rPr lang="en-US" sz="3200" b="1" dirty="0" err="1"/>
              <a:t>chuỗi</a:t>
            </a:r>
            <a:r>
              <a:rPr lang="en-US" sz="3200" b="1" dirty="0"/>
              <a:t> </a:t>
            </a:r>
            <a:r>
              <a:rPr lang="en-US" sz="3200" b="1" dirty="0" err="1"/>
              <a:t>tại</a:t>
            </a:r>
            <a:r>
              <a:rPr lang="en-US" sz="3200" b="1" dirty="0"/>
              <a:t> </a:t>
            </a:r>
            <a:r>
              <a:rPr lang="en-US" sz="3200" b="1" dirty="0" err="1"/>
              <a:t>vị</a:t>
            </a:r>
            <a:r>
              <a:rPr lang="en-US" sz="3200" b="1" dirty="0"/>
              <a:t> </a:t>
            </a:r>
            <a:r>
              <a:rPr lang="en-US" sz="3200" b="1" dirty="0" err="1"/>
              <a:t>trí</a:t>
            </a:r>
            <a:r>
              <a:rPr lang="en-US" sz="3200" b="1" dirty="0"/>
              <a:t> index.</a:t>
            </a:r>
          </a:p>
          <a:p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</a:t>
            </a:r>
            <a:r>
              <a:rPr lang="en-US" sz="3200" dirty="0" err="1"/>
              <a:t>tập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ký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ký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đầu</a:t>
            </a:r>
            <a:r>
              <a:rPr lang="en-US" sz="3200" dirty="0"/>
              <a:t> </a:t>
            </a:r>
            <a:r>
              <a:rPr lang="en-US" sz="3200" dirty="0" err="1"/>
              <a:t>tiên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chỉ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(index) </a:t>
            </a:r>
            <a:r>
              <a:rPr lang="en-US" sz="3200" dirty="0" err="1"/>
              <a:t>là</a:t>
            </a:r>
            <a:r>
              <a:rPr lang="en-US" sz="3200" dirty="0"/>
              <a:t> 0. </a:t>
            </a:r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: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chiều</a:t>
            </a:r>
            <a:r>
              <a:rPr lang="en-US" sz="3200" dirty="0"/>
              <a:t> </a:t>
            </a:r>
            <a:r>
              <a:rPr lang="en-US" sz="3200" dirty="0" err="1"/>
              <a:t>dài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10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chỉ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ký</a:t>
            </a:r>
            <a:r>
              <a:rPr lang="en-US" sz="3200" dirty="0"/>
              <a:t> </a:t>
            </a:r>
            <a:r>
              <a:rPr lang="en-US" sz="3200" dirty="0" err="1"/>
              <a:t>tự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đó</a:t>
            </a:r>
            <a:r>
              <a:rPr lang="en-US" sz="3200" dirty="0"/>
              <a:t> </a:t>
            </a:r>
            <a:r>
              <a:rPr lang="en-US" sz="3200" dirty="0" err="1"/>
              <a:t>sẽ</a:t>
            </a:r>
            <a:r>
              <a:rPr lang="en-US" sz="3200" dirty="0"/>
              <a:t> </a:t>
            </a:r>
            <a:r>
              <a:rPr lang="en-US" sz="3200" dirty="0" err="1"/>
              <a:t>được</a:t>
            </a:r>
            <a:r>
              <a:rPr lang="en-US" sz="3200" dirty="0"/>
              <a:t> </a:t>
            </a:r>
            <a:r>
              <a:rPr lang="en-US" sz="3200" dirty="0" err="1"/>
              <a:t>đánh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từ</a:t>
            </a:r>
            <a:r>
              <a:rPr lang="en-US" sz="3200" dirty="0"/>
              <a:t> 0 </a:t>
            </a:r>
            <a:r>
              <a:rPr lang="en-US" sz="3200" dirty="0" err="1"/>
              <a:t>đến</a:t>
            </a:r>
            <a:r>
              <a:rPr lang="en-US" sz="3200" dirty="0"/>
              <a:t> 9.</a:t>
            </a:r>
          </a:p>
          <a:p>
            <a:endParaRPr lang="en-US" sz="3200" dirty="0"/>
          </a:p>
          <a:p>
            <a:r>
              <a:rPr lang="en-US" sz="3200" dirty="0"/>
              <a:t>char character = </a:t>
            </a:r>
            <a:r>
              <a:rPr lang="en-US" sz="3200" dirty="0" err="1"/>
              <a:t>chuoi.charAt</a:t>
            </a:r>
            <a:r>
              <a:rPr lang="en-US" sz="3200" dirty="0"/>
              <a:t>(</a:t>
            </a:r>
            <a:r>
              <a:rPr lang="en-US" sz="3200" dirty="0" err="1"/>
              <a:t>int</a:t>
            </a:r>
            <a:r>
              <a:rPr lang="en-US" sz="3200" dirty="0"/>
              <a:t> index);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758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6195" y="679622"/>
            <a:ext cx="6289589" cy="311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00649" y="395416"/>
            <a:ext cx="87609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Hàm</a:t>
            </a:r>
            <a:r>
              <a:rPr lang="en-US" sz="2800" b="1" dirty="0"/>
              <a:t> so </a:t>
            </a:r>
            <a:r>
              <a:rPr lang="en-US" sz="2800" b="1" dirty="0" err="1"/>
              <a:t>sánh</a:t>
            </a:r>
            <a:r>
              <a:rPr lang="en-US" sz="2800" b="1" dirty="0"/>
              <a:t> 2 </a:t>
            </a:r>
            <a:r>
              <a:rPr lang="en-US" sz="2800" b="1" dirty="0" err="1"/>
              <a:t>chuỗi</a:t>
            </a:r>
            <a:r>
              <a:rPr lang="en-US" sz="2800" b="1" dirty="0"/>
              <a:t> </a:t>
            </a:r>
            <a:r>
              <a:rPr lang="en-US" sz="2800" b="1" dirty="0" err="1"/>
              <a:t>ký</a:t>
            </a:r>
            <a:r>
              <a:rPr lang="en-US" sz="2800" b="1" dirty="0"/>
              <a:t> </a:t>
            </a:r>
            <a:r>
              <a:rPr lang="en-US" sz="2800" b="1" dirty="0" err="1"/>
              <a:t>tự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dirty="0" err="1"/>
              <a:t>int</a:t>
            </a:r>
            <a:r>
              <a:rPr lang="en-US" sz="2800" dirty="0"/>
              <a:t> result = string1.compareTo(String string2);</a:t>
            </a:r>
          </a:p>
          <a:p>
            <a:endParaRPr lang="en-US" sz="2800" dirty="0"/>
          </a:p>
          <a:p>
            <a:r>
              <a:rPr lang="en-US" sz="2800" dirty="0" err="1"/>
              <a:t>Chức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: </a:t>
            </a:r>
            <a:r>
              <a:rPr lang="en-US" sz="2800" dirty="0" err="1"/>
              <a:t>Hàm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so </a:t>
            </a:r>
            <a:r>
              <a:rPr lang="en-US" sz="2800" dirty="0" err="1"/>
              <a:t>sánh</a:t>
            </a:r>
            <a:r>
              <a:rPr lang="en-US" sz="2800" dirty="0"/>
              <a:t> </a:t>
            </a:r>
            <a:r>
              <a:rPr lang="en-US" sz="2800" dirty="0" err="1"/>
              <a:t>hai</a:t>
            </a:r>
            <a:r>
              <a:rPr lang="en-US" sz="2800" dirty="0"/>
              <a:t> </a:t>
            </a:r>
            <a:r>
              <a:rPr lang="en-US" sz="2800" dirty="0" err="1"/>
              <a:t>chuỗi</a:t>
            </a:r>
            <a:r>
              <a:rPr lang="en-US" sz="2800" dirty="0"/>
              <a:t> string1, string2 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trả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800" dirty="0" err="1"/>
              <a:t>Nếu</a:t>
            </a:r>
            <a:r>
              <a:rPr lang="en-US" sz="2800" dirty="0"/>
              <a:t> result = 0 </a:t>
            </a:r>
            <a:r>
              <a:rPr lang="en-US" sz="2800" dirty="0" err="1"/>
              <a:t>thì</a:t>
            </a:r>
            <a:r>
              <a:rPr lang="en-US" sz="2800" dirty="0"/>
              <a:t> </a:t>
            </a:r>
            <a:r>
              <a:rPr lang="en-US" sz="2800" dirty="0" err="1"/>
              <a:t>hai</a:t>
            </a:r>
            <a:r>
              <a:rPr lang="en-US" sz="2800" dirty="0"/>
              <a:t> </a:t>
            </a:r>
            <a:r>
              <a:rPr lang="en-US" sz="2800" dirty="0" err="1"/>
              <a:t>chuỗi</a:t>
            </a:r>
            <a:r>
              <a:rPr lang="en-US" sz="2800" dirty="0"/>
              <a:t> </a:t>
            </a:r>
            <a:r>
              <a:rPr lang="en-US" sz="2800" dirty="0" err="1"/>
              <a:t>đó</a:t>
            </a:r>
            <a:r>
              <a:rPr lang="en-US" sz="2800" dirty="0"/>
              <a:t> </a:t>
            </a:r>
            <a:r>
              <a:rPr lang="en-US" sz="2800" dirty="0" err="1"/>
              <a:t>bằng</a:t>
            </a:r>
            <a:r>
              <a:rPr lang="en-US" sz="2800" dirty="0"/>
              <a:t> </a:t>
            </a:r>
            <a:r>
              <a:rPr lang="en-US" sz="2800" dirty="0" err="1"/>
              <a:t>nhau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Nếu</a:t>
            </a:r>
            <a:r>
              <a:rPr lang="en-US" sz="2800" dirty="0"/>
              <a:t> result &lt; 0 </a:t>
            </a:r>
            <a:r>
              <a:rPr lang="en-US" sz="2800" dirty="0" err="1"/>
              <a:t>thì</a:t>
            </a:r>
            <a:r>
              <a:rPr lang="en-US" sz="2800" dirty="0"/>
              <a:t> </a:t>
            </a:r>
            <a:r>
              <a:rPr lang="en-US" sz="2800" dirty="0" err="1"/>
              <a:t>chuỗi</a:t>
            </a:r>
            <a:r>
              <a:rPr lang="en-US" sz="2800" dirty="0"/>
              <a:t> string1 &lt; string2.</a:t>
            </a:r>
          </a:p>
          <a:p>
            <a:r>
              <a:rPr lang="en-US" sz="2800" dirty="0" err="1"/>
              <a:t>Nếu</a:t>
            </a:r>
            <a:r>
              <a:rPr lang="en-US" sz="2800" dirty="0"/>
              <a:t> result &gt; 0 </a:t>
            </a:r>
            <a:r>
              <a:rPr lang="en-US" sz="2800" dirty="0" err="1"/>
              <a:t>thì</a:t>
            </a:r>
            <a:r>
              <a:rPr lang="en-US" sz="2800" dirty="0"/>
              <a:t> </a:t>
            </a:r>
            <a:r>
              <a:rPr lang="en-US" sz="2800" dirty="0" err="1"/>
              <a:t>chuỗi</a:t>
            </a:r>
            <a:r>
              <a:rPr lang="en-US" sz="2800" dirty="0"/>
              <a:t> string1 &gt; string2.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78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8097" y="642551"/>
            <a:ext cx="948998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Hàm</a:t>
            </a:r>
            <a:r>
              <a:rPr lang="en-US" sz="2400" b="1" dirty="0"/>
              <a:t> </a:t>
            </a:r>
            <a:r>
              <a:rPr lang="en-US" sz="2400" b="1" dirty="0" err="1"/>
              <a:t>thay</a:t>
            </a:r>
            <a:r>
              <a:rPr lang="en-US" sz="2400" b="1" dirty="0"/>
              <a:t> </a:t>
            </a:r>
            <a:r>
              <a:rPr lang="en-US" sz="2400" b="1" dirty="0" err="1"/>
              <a:t>thế</a:t>
            </a:r>
            <a:r>
              <a:rPr lang="en-US" sz="2400" b="1" dirty="0"/>
              <a:t> </a:t>
            </a:r>
            <a:r>
              <a:rPr lang="en-US" sz="2400" b="1" dirty="0" err="1"/>
              <a:t>một</a:t>
            </a:r>
            <a:r>
              <a:rPr lang="en-US" sz="2400" b="1" dirty="0"/>
              <a:t> </a:t>
            </a:r>
            <a:r>
              <a:rPr lang="en-US" sz="2400" b="1" dirty="0" err="1"/>
              <a:t>chuỗi</a:t>
            </a:r>
            <a:r>
              <a:rPr lang="en-US" sz="2400" b="1" dirty="0"/>
              <a:t> con </a:t>
            </a:r>
            <a:r>
              <a:rPr lang="en-US" sz="2400" b="1" dirty="0" err="1"/>
              <a:t>trong</a:t>
            </a:r>
            <a:r>
              <a:rPr lang="en-US" sz="2400" b="1" dirty="0"/>
              <a:t> </a:t>
            </a:r>
            <a:r>
              <a:rPr lang="en-US" sz="2400" b="1" dirty="0" err="1"/>
              <a:t>chuỗi</a:t>
            </a:r>
            <a:r>
              <a:rPr lang="en-US" sz="2400" b="1" dirty="0"/>
              <a:t> </a:t>
            </a:r>
            <a:r>
              <a:rPr lang="en-US" sz="2400" b="1" dirty="0" err="1"/>
              <a:t>ký</a:t>
            </a:r>
            <a:r>
              <a:rPr lang="en-US" sz="2400" b="1" dirty="0"/>
              <a:t> </a:t>
            </a:r>
            <a:r>
              <a:rPr lang="en-US" sz="2400" b="1" dirty="0" err="1"/>
              <a:t>tự</a:t>
            </a:r>
            <a:r>
              <a:rPr lang="en-US" sz="2400" b="1" dirty="0"/>
              <a:t> </a:t>
            </a:r>
            <a:r>
              <a:rPr lang="en-US" sz="2400" b="1" dirty="0" err="1"/>
              <a:t>bằng</a:t>
            </a:r>
            <a:r>
              <a:rPr lang="en-US" sz="2400" b="1" dirty="0"/>
              <a:t> </a:t>
            </a:r>
            <a:r>
              <a:rPr lang="en-US" sz="2400" b="1" dirty="0" err="1"/>
              <a:t>chuỗi</a:t>
            </a:r>
            <a:r>
              <a:rPr lang="en-US" sz="2400" b="1" dirty="0"/>
              <a:t> </a:t>
            </a:r>
            <a:r>
              <a:rPr lang="en-US" sz="2400" b="1" dirty="0" err="1"/>
              <a:t>khác</a:t>
            </a:r>
            <a:endParaRPr lang="en-US" sz="2400" b="1" dirty="0"/>
          </a:p>
          <a:p>
            <a:br>
              <a:rPr lang="en-US" sz="2400" dirty="0"/>
            </a:br>
            <a:r>
              <a:rPr lang="en-US" sz="2400" dirty="0"/>
              <a:t>string1.replace(char </a:t>
            </a:r>
            <a:r>
              <a:rPr lang="en-US" sz="2400" dirty="0" err="1"/>
              <a:t>oldChar</a:t>
            </a:r>
            <a:r>
              <a:rPr lang="en-US" sz="2400" dirty="0"/>
              <a:t>, char </a:t>
            </a:r>
            <a:r>
              <a:rPr lang="en-US" sz="2400" dirty="0" err="1"/>
              <a:t>newChar</a:t>
            </a:r>
            <a:r>
              <a:rPr lang="en-US" sz="2400" dirty="0"/>
              <a:t>);</a:t>
            </a:r>
          </a:p>
          <a:p>
            <a:endParaRPr lang="en-US" sz="2400" dirty="0"/>
          </a:p>
          <a:p>
            <a:r>
              <a:rPr lang="en-US" sz="2400" b="1" dirty="0" err="1"/>
              <a:t>Hàm</a:t>
            </a:r>
            <a:r>
              <a:rPr lang="en-US" sz="2400" b="1" dirty="0"/>
              <a:t> </a:t>
            </a:r>
            <a:r>
              <a:rPr lang="en-US" sz="2400" b="1" dirty="0" err="1"/>
              <a:t>loại</a:t>
            </a:r>
            <a:r>
              <a:rPr lang="en-US" sz="2400" b="1" dirty="0"/>
              <a:t> </a:t>
            </a:r>
            <a:r>
              <a:rPr lang="en-US" sz="2400" b="1" dirty="0" err="1"/>
              <a:t>bỏ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khoảng</a:t>
            </a:r>
            <a:r>
              <a:rPr lang="en-US" sz="2400" b="1" dirty="0"/>
              <a:t> </a:t>
            </a:r>
            <a:r>
              <a:rPr lang="en-US" sz="2400" b="1" dirty="0" err="1"/>
              <a:t>trắng</a:t>
            </a:r>
            <a:r>
              <a:rPr lang="en-US" sz="2400" b="1" dirty="0"/>
              <a:t> </a:t>
            </a:r>
            <a:r>
              <a:rPr lang="en-US" sz="2400" b="1" dirty="0" err="1"/>
              <a:t>thừa</a:t>
            </a:r>
            <a:r>
              <a:rPr lang="en-US" sz="2400" b="1" dirty="0"/>
              <a:t> ở </a:t>
            </a:r>
            <a:r>
              <a:rPr lang="en-US" sz="2400" b="1" dirty="0" err="1"/>
              <a:t>đầu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cuối</a:t>
            </a:r>
            <a:r>
              <a:rPr lang="en-US" sz="2400" b="1" dirty="0"/>
              <a:t> </a:t>
            </a:r>
            <a:r>
              <a:rPr lang="en-US" sz="2400" b="1" dirty="0" err="1"/>
              <a:t>chuỗi</a:t>
            </a:r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String string1 = string1.trim();</a:t>
            </a:r>
          </a:p>
          <a:p>
            <a:endParaRPr lang="en-US" sz="2400" dirty="0"/>
          </a:p>
          <a:p>
            <a:r>
              <a:rPr lang="en-US" sz="2400" b="1" dirty="0" err="1"/>
              <a:t>Hàm</a:t>
            </a:r>
            <a:r>
              <a:rPr lang="en-US" sz="2400" b="1" dirty="0"/>
              <a:t> </a:t>
            </a:r>
            <a:r>
              <a:rPr lang="en-US" sz="2400" b="1" dirty="0" err="1"/>
              <a:t>tạo</a:t>
            </a:r>
            <a:r>
              <a:rPr lang="en-US" sz="2400" b="1" dirty="0"/>
              <a:t> </a:t>
            </a:r>
            <a:r>
              <a:rPr lang="en-US" sz="2400" b="1" dirty="0" err="1"/>
              <a:t>một</a:t>
            </a:r>
            <a:r>
              <a:rPr lang="en-US" sz="2400" b="1" dirty="0"/>
              <a:t> </a:t>
            </a:r>
            <a:r>
              <a:rPr lang="en-US" sz="2400" b="1" dirty="0" err="1"/>
              <a:t>chuỗi</a:t>
            </a:r>
            <a:r>
              <a:rPr lang="en-US" sz="2400" b="1" dirty="0"/>
              <a:t> con </a:t>
            </a:r>
            <a:r>
              <a:rPr lang="en-US" sz="2400" b="1" dirty="0" err="1"/>
              <a:t>từ</a:t>
            </a:r>
            <a:r>
              <a:rPr lang="en-US" sz="2400" b="1" dirty="0"/>
              <a:t> </a:t>
            </a:r>
            <a:r>
              <a:rPr lang="en-US" sz="2400" b="1" dirty="0" err="1"/>
              <a:t>vị</a:t>
            </a:r>
            <a:r>
              <a:rPr lang="en-US" sz="2400" b="1" dirty="0"/>
              <a:t> </a:t>
            </a:r>
            <a:r>
              <a:rPr lang="en-US" sz="2400" b="1" dirty="0" err="1"/>
              <a:t>trí</a:t>
            </a:r>
            <a:r>
              <a:rPr lang="en-US" sz="2400" b="1" dirty="0"/>
              <a:t> index </a:t>
            </a:r>
            <a:r>
              <a:rPr lang="en-US" sz="2400" b="1" dirty="0" err="1"/>
              <a:t>trong</a:t>
            </a:r>
            <a:r>
              <a:rPr lang="en-US" sz="2400" b="1" dirty="0"/>
              <a:t> </a:t>
            </a:r>
            <a:r>
              <a:rPr lang="en-US" sz="2400" b="1" dirty="0" err="1"/>
              <a:t>chuỗi</a:t>
            </a:r>
            <a:r>
              <a:rPr lang="en-US" sz="2400" b="1" dirty="0"/>
              <a:t> cha</a:t>
            </a:r>
          </a:p>
          <a:p>
            <a:endParaRPr lang="en-US" sz="2400" b="1" dirty="0"/>
          </a:p>
          <a:p>
            <a:r>
              <a:rPr lang="en-US" sz="2400" dirty="0"/>
              <a:t>String </a:t>
            </a:r>
            <a:r>
              <a:rPr lang="en-US" sz="2400" dirty="0" err="1"/>
              <a:t>chuoiCon</a:t>
            </a:r>
            <a:r>
              <a:rPr lang="en-US" sz="2400" dirty="0"/>
              <a:t> = </a:t>
            </a:r>
            <a:r>
              <a:rPr lang="en-US" sz="2400" dirty="0" err="1"/>
              <a:t>chuoiCha.substring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beginIndex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endIndex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dirty="0" err="1"/>
              <a:t>tách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String[]b=</a:t>
            </a:r>
            <a:r>
              <a:rPr lang="en-US" sz="2400" dirty="0" err="1"/>
              <a:t>chuỗi.split</a:t>
            </a:r>
            <a:r>
              <a:rPr lang="en-US" sz="2400" dirty="0"/>
              <a:t>(</a:t>
            </a:r>
            <a:r>
              <a:rPr lang="en-US" sz="2400" dirty="0" err="1"/>
              <a:t>chuỗi</a:t>
            </a:r>
            <a:r>
              <a:rPr lang="en-US" sz="2400" dirty="0"/>
              <a:t>);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740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7914" y="864973"/>
            <a:ext cx="82419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bàn</a:t>
            </a:r>
            <a:r>
              <a:rPr lang="en-US" sz="2400" dirty="0"/>
              <a:t> </a:t>
            </a:r>
            <a:r>
              <a:rPr lang="en-US" sz="2400" dirty="0" err="1"/>
              <a:t>phím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r>
              <a:rPr lang="en-US" sz="2400" dirty="0"/>
              <a:t>. </a:t>
            </a:r>
            <a:r>
              <a:rPr lang="en-US" sz="2400" dirty="0" err="1"/>
              <a:t>Đếm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in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màn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lần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vừa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chương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r>
              <a:rPr lang="en-US" sz="2400" dirty="0"/>
              <a:t> </a:t>
            </a:r>
            <a:r>
              <a:rPr lang="en-US" sz="2400" dirty="0" err="1"/>
              <a:t>bao</a:t>
            </a:r>
            <a:r>
              <a:rPr lang="en-US" sz="2400" dirty="0"/>
              <a:t>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, 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thường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hoa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bàn</a:t>
            </a:r>
            <a:r>
              <a:rPr lang="en-US" sz="2400" dirty="0"/>
              <a:t> </a:t>
            </a:r>
            <a:r>
              <a:rPr lang="en-US" sz="2400" dirty="0" err="1"/>
              <a:t>phím</a:t>
            </a:r>
            <a:r>
              <a:rPr lang="en-US" sz="2400" dirty="0"/>
              <a:t>.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</a:t>
            </a:r>
            <a:r>
              <a:rPr lang="en-US" sz="2400" dirty="0" err="1"/>
              <a:t>đếm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in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thường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hoa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 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/>
              <a:t>So </a:t>
            </a:r>
            <a:r>
              <a:rPr lang="en-US" sz="2400" dirty="0" err="1"/>
              <a:t>sánh</a:t>
            </a:r>
            <a:r>
              <a:rPr lang="en-US" sz="2400" dirty="0"/>
              <a:t> 2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kỳ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bàn</a:t>
            </a:r>
            <a:r>
              <a:rPr lang="en-US" sz="2400" dirty="0"/>
              <a:t> </a:t>
            </a:r>
            <a:r>
              <a:rPr lang="en-US" sz="2400" dirty="0" err="1"/>
              <a:t>phím</a:t>
            </a:r>
            <a:r>
              <a:rPr lang="en-US" sz="2400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dirty="0" err="1"/>
              <a:t>Đếm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khoảng</a:t>
            </a:r>
            <a:r>
              <a:rPr lang="en-US" sz="2400" dirty="0"/>
              <a:t> </a:t>
            </a:r>
            <a:r>
              <a:rPr lang="en-US" sz="2400" dirty="0" err="1"/>
              <a:t>trắng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endParaRPr lang="en-US" sz="2400" dirty="0"/>
          </a:p>
          <a:p>
            <a:pPr marL="342900" lvl="0" indent="-342900">
              <a:buFont typeface="+mj-lt"/>
              <a:buAutoNum type="arabicPeriod"/>
            </a:pPr>
            <a:r>
              <a:rPr lang="en-US" sz="2400" dirty="0" err="1"/>
              <a:t>Tách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hiển</a:t>
            </a:r>
            <a:r>
              <a:rPr lang="en-US" sz="2400" dirty="0"/>
              <a:t> </a:t>
            </a:r>
            <a:r>
              <a:rPr lang="en-US" sz="2400" dirty="0" err="1"/>
              <a:t>thị</a:t>
            </a:r>
            <a:r>
              <a:rPr lang="en-US" sz="2400" dirty="0"/>
              <a:t>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1 </a:t>
            </a:r>
            <a:r>
              <a:rPr lang="en-US" sz="2400" dirty="0" err="1"/>
              <a:t>dòng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626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6886" y="1186249"/>
            <a:ext cx="101696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400" dirty="0"/>
            </a:br>
            <a:r>
              <a:rPr lang="en-US" sz="4400" dirty="0" err="1"/>
              <a:t>Chúng</a:t>
            </a:r>
            <a:r>
              <a:rPr lang="en-US" sz="4400" dirty="0"/>
              <a:t> ta </a:t>
            </a:r>
            <a:r>
              <a:rPr lang="en-US" sz="4400" dirty="0" err="1"/>
              <a:t>tìm</a:t>
            </a:r>
            <a:r>
              <a:rPr lang="en-US" sz="4400" dirty="0"/>
              <a:t> </a:t>
            </a:r>
            <a:r>
              <a:rPr lang="en-US" sz="4400" dirty="0" err="1"/>
              <a:t>hiểu</a:t>
            </a:r>
            <a:r>
              <a:rPr lang="en-US" sz="4400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CHUỖI</a:t>
            </a:r>
          </a:p>
          <a:p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447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6065" y="778476"/>
            <a:ext cx="81307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chuỗi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java (</a:t>
            </a:r>
            <a:r>
              <a:rPr lang="en-US" sz="2800" dirty="0" err="1"/>
              <a:t>câu</a:t>
            </a:r>
            <a:r>
              <a:rPr lang="en-US" sz="2800" dirty="0"/>
              <a:t> </a:t>
            </a:r>
            <a:r>
              <a:rPr lang="en-US" sz="2800" dirty="0" err="1"/>
              <a:t>lệnh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giản</a:t>
            </a:r>
            <a:r>
              <a:rPr lang="en-US" sz="2800" dirty="0"/>
              <a:t> </a:t>
            </a:r>
            <a:r>
              <a:rPr lang="en-US" sz="2800" dirty="0" err="1"/>
              <a:t>nhất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String </a:t>
            </a:r>
            <a:r>
              <a:rPr lang="en-US" sz="2800" dirty="0" err="1"/>
              <a:t>chuoi</a:t>
            </a:r>
            <a:r>
              <a:rPr lang="en-US" sz="2800" dirty="0"/>
              <a:t>;</a:t>
            </a:r>
          </a:p>
          <a:p>
            <a:endParaRPr lang="en-US" sz="2800" dirty="0"/>
          </a:p>
          <a:p>
            <a:r>
              <a:rPr lang="en-US" sz="2800" dirty="0"/>
              <a:t>Scanner </a:t>
            </a:r>
            <a:r>
              <a:rPr lang="en-US" sz="2800" dirty="0" err="1"/>
              <a:t>scanner</a:t>
            </a:r>
            <a:r>
              <a:rPr lang="en-US" sz="2800" dirty="0"/>
              <a:t> = new Scanner(System.in); </a:t>
            </a:r>
          </a:p>
          <a:p>
            <a:r>
              <a:rPr lang="en-US" sz="2800" dirty="0"/>
              <a:t>  </a:t>
            </a:r>
          </a:p>
          <a:p>
            <a:r>
              <a:rPr lang="en-US" sz="2800" dirty="0" err="1"/>
              <a:t>chuoi</a:t>
            </a:r>
            <a:r>
              <a:rPr lang="en-US" sz="2800" dirty="0"/>
              <a:t> = </a:t>
            </a:r>
            <a:r>
              <a:rPr lang="en-US" sz="2800" dirty="0" err="1"/>
              <a:t>scanner.nextLine</a:t>
            </a:r>
            <a:r>
              <a:rPr lang="en-US" sz="2800" dirty="0"/>
              <a:t>();</a:t>
            </a:r>
          </a:p>
          <a:p>
            <a:r>
              <a:rPr lang="en-US" sz="2800" dirty="0"/>
              <a:t> 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00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7082" y="654909"/>
            <a:ext cx="103178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Trong</a:t>
            </a:r>
            <a:r>
              <a:rPr lang="en-US" sz="3600" dirty="0"/>
              <a:t> Java,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khai</a:t>
            </a:r>
            <a:r>
              <a:rPr lang="en-US" sz="3600" dirty="0"/>
              <a:t> </a:t>
            </a:r>
            <a:r>
              <a:rPr lang="en-US" sz="3600" dirty="0" err="1"/>
              <a:t>báo</a:t>
            </a:r>
            <a:r>
              <a:rPr lang="en-US" sz="3600" dirty="0"/>
              <a:t> 1 </a:t>
            </a:r>
            <a:r>
              <a:rPr lang="en-US" sz="3600" dirty="0" err="1"/>
              <a:t>chuỗi</a:t>
            </a:r>
            <a:r>
              <a:rPr lang="en-US" sz="3600" dirty="0"/>
              <a:t> </a:t>
            </a:r>
            <a:r>
              <a:rPr lang="en-US" sz="3600" dirty="0" err="1"/>
              <a:t>ký</a:t>
            </a:r>
            <a:r>
              <a:rPr lang="en-US" sz="3600" dirty="0"/>
              <a:t> </a:t>
            </a:r>
            <a:r>
              <a:rPr lang="en-US" sz="3600" dirty="0" err="1"/>
              <a:t>tự</a:t>
            </a:r>
            <a:r>
              <a:rPr lang="en-US" sz="3600" dirty="0"/>
              <a:t> </a:t>
            </a:r>
            <a:r>
              <a:rPr lang="en-US" sz="3600" dirty="0" err="1"/>
              <a:t>thì</a:t>
            </a:r>
            <a:r>
              <a:rPr lang="en-US" sz="3600" dirty="0"/>
              <a:t> </a:t>
            </a:r>
            <a:r>
              <a:rPr lang="en-US" sz="3600" dirty="0" err="1"/>
              <a:t>chúng</a:t>
            </a:r>
            <a:r>
              <a:rPr lang="en-US" sz="3600" dirty="0"/>
              <a:t> ta </a:t>
            </a:r>
            <a:r>
              <a:rPr lang="en-US" sz="3600" dirty="0" err="1"/>
              <a:t>có</a:t>
            </a:r>
            <a:r>
              <a:rPr lang="en-US" sz="3600" dirty="0"/>
              <a:t> 2 </a:t>
            </a:r>
            <a:r>
              <a:rPr lang="en-US" sz="3600" dirty="0" err="1"/>
              <a:t>cách</a:t>
            </a:r>
            <a:r>
              <a:rPr lang="en-US" sz="3600" dirty="0"/>
              <a:t> </a:t>
            </a:r>
            <a:r>
              <a:rPr lang="en-US" sz="3600" dirty="0" err="1"/>
              <a:t>như</a:t>
            </a:r>
            <a:r>
              <a:rPr lang="en-US" sz="3600" dirty="0"/>
              <a:t> </a:t>
            </a:r>
            <a:r>
              <a:rPr lang="en-US" sz="3600" dirty="0" err="1"/>
              <a:t>sau</a:t>
            </a:r>
            <a:r>
              <a:rPr lang="en-US" sz="3600" dirty="0"/>
              <a:t>:</a:t>
            </a:r>
          </a:p>
          <a:p>
            <a:endParaRPr lang="en-US" sz="3600" dirty="0"/>
          </a:p>
          <a:p>
            <a:r>
              <a:rPr lang="en-US" sz="3600" dirty="0" err="1"/>
              <a:t>Cách</a:t>
            </a:r>
            <a:r>
              <a:rPr lang="en-US" sz="3600" dirty="0"/>
              <a:t> 1:</a:t>
            </a:r>
          </a:p>
          <a:p>
            <a:r>
              <a:rPr lang="en-US" sz="3600" dirty="0"/>
              <a:t>String </a:t>
            </a:r>
            <a:r>
              <a:rPr lang="en-US" sz="3600" dirty="0" err="1"/>
              <a:t>tenChuoi</a:t>
            </a:r>
            <a:r>
              <a:rPr lang="en-US" sz="3600" dirty="0"/>
              <a:t> = "</a:t>
            </a:r>
            <a:r>
              <a:rPr lang="en-US" sz="3600" dirty="0" err="1"/>
              <a:t>giá_trị_khởi_tạo</a:t>
            </a:r>
            <a:r>
              <a:rPr lang="en-US" sz="3600" dirty="0"/>
              <a:t>";</a:t>
            </a:r>
          </a:p>
          <a:p>
            <a:endParaRPr lang="en-US" sz="3600" dirty="0"/>
          </a:p>
          <a:p>
            <a:r>
              <a:rPr lang="en-US" sz="3600" dirty="0" err="1"/>
              <a:t>Cách</a:t>
            </a:r>
            <a:r>
              <a:rPr lang="en-US" sz="3600" dirty="0"/>
              <a:t> 2: </a:t>
            </a:r>
            <a:r>
              <a:rPr lang="en-US" sz="3600" dirty="0" err="1"/>
              <a:t>Sử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 err="1"/>
              <a:t>từ</a:t>
            </a:r>
            <a:r>
              <a:rPr lang="en-US" sz="3600" dirty="0"/>
              <a:t> </a:t>
            </a:r>
            <a:r>
              <a:rPr lang="en-US" sz="3600" dirty="0" err="1"/>
              <a:t>khóa</a:t>
            </a:r>
            <a:r>
              <a:rPr lang="en-US" sz="3600" dirty="0"/>
              <a:t> new</a:t>
            </a:r>
          </a:p>
          <a:p>
            <a:r>
              <a:rPr lang="en-US" sz="3600" dirty="0"/>
              <a:t>String </a:t>
            </a:r>
            <a:r>
              <a:rPr lang="en-US" sz="3600" dirty="0" err="1"/>
              <a:t>tenChuoi</a:t>
            </a:r>
            <a:r>
              <a:rPr lang="en-US" sz="3600" dirty="0"/>
              <a:t> = new String("</a:t>
            </a:r>
            <a:r>
              <a:rPr lang="en-US" sz="3600" dirty="0" err="1"/>
              <a:t>giá_trị</a:t>
            </a:r>
            <a:r>
              <a:rPr lang="en-US" sz="3600" dirty="0"/>
              <a:t>");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882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2809" y="-86497"/>
            <a:ext cx="1070919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Ví</a:t>
            </a:r>
            <a:r>
              <a:rPr lang="en-US" sz="3200" dirty="0"/>
              <a:t> </a:t>
            </a:r>
            <a:r>
              <a:rPr lang="en-US" sz="3200" dirty="0" err="1"/>
              <a:t>dụ</a:t>
            </a:r>
            <a:r>
              <a:rPr lang="en-US" sz="3200" dirty="0"/>
              <a:t>:</a:t>
            </a:r>
          </a:p>
          <a:p>
            <a:r>
              <a:rPr lang="en-US" sz="3200" dirty="0"/>
              <a:t>public static void main(String[]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r>
              <a:rPr lang="en-US" sz="3200" dirty="0"/>
              <a:t>    // </a:t>
            </a:r>
            <a:r>
              <a:rPr lang="en-US" sz="3200" dirty="0" err="1"/>
              <a:t>khai</a:t>
            </a:r>
            <a:r>
              <a:rPr lang="en-US" sz="3200" dirty="0"/>
              <a:t> </a:t>
            </a:r>
            <a:r>
              <a:rPr lang="en-US" sz="3200" dirty="0" err="1"/>
              <a:t>báo</a:t>
            </a:r>
            <a:r>
              <a:rPr lang="en-US" sz="3200" dirty="0"/>
              <a:t> </a:t>
            </a:r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rỗng</a:t>
            </a:r>
            <a:endParaRPr lang="en-US" sz="3200" dirty="0"/>
          </a:p>
          <a:p>
            <a:r>
              <a:rPr lang="en-US" sz="3200" dirty="0"/>
              <a:t>    String chuoi1 = "";         </a:t>
            </a:r>
          </a:p>
          <a:p>
            <a:r>
              <a:rPr lang="en-US" sz="3200" dirty="0"/>
              <a:t>    // </a:t>
            </a:r>
            <a:r>
              <a:rPr lang="en-US" sz="3200" dirty="0" err="1"/>
              <a:t>khai</a:t>
            </a:r>
            <a:r>
              <a:rPr lang="en-US" sz="3200" dirty="0"/>
              <a:t> </a:t>
            </a:r>
            <a:r>
              <a:rPr lang="en-US" sz="3200" dirty="0" err="1"/>
              <a:t>báo</a:t>
            </a:r>
            <a:r>
              <a:rPr lang="en-US" sz="3200" dirty="0"/>
              <a:t> </a:t>
            </a:r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 dung </a:t>
            </a:r>
            <a:r>
              <a:rPr lang="en-US" sz="3200" dirty="0" err="1"/>
              <a:t>là</a:t>
            </a:r>
            <a:r>
              <a:rPr lang="en-US" sz="3200" dirty="0"/>
              <a:t> "Welcome"</a:t>
            </a:r>
          </a:p>
          <a:p>
            <a:r>
              <a:rPr lang="en-US" sz="3200" dirty="0"/>
              <a:t>    String chuoi2 = "Welcome";         </a:t>
            </a:r>
          </a:p>
          <a:p>
            <a:r>
              <a:rPr lang="en-US" sz="3200" dirty="0"/>
              <a:t>    // </a:t>
            </a:r>
            <a:r>
              <a:rPr lang="en-US" sz="3200" dirty="0" err="1"/>
              <a:t>hiển</a:t>
            </a:r>
            <a:r>
              <a:rPr lang="en-US" sz="3200" dirty="0"/>
              <a:t> </a:t>
            </a:r>
            <a:r>
              <a:rPr lang="en-US" sz="3200" dirty="0" err="1"/>
              <a:t>thị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trị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2 </a:t>
            </a:r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ra</a:t>
            </a:r>
            <a:r>
              <a:rPr lang="en-US" sz="3200" dirty="0"/>
              <a:t> </a:t>
            </a:r>
            <a:r>
              <a:rPr lang="en-US" sz="3200" dirty="0" err="1"/>
              <a:t>màn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endParaRPr lang="en-US" sz="3200" dirty="0"/>
          </a:p>
          <a:p>
            <a:r>
              <a:rPr lang="en-US" sz="3200" dirty="0"/>
              <a:t>    </a:t>
            </a:r>
            <a:r>
              <a:rPr lang="en-US" sz="3200" dirty="0" err="1"/>
              <a:t>System.out.println</a:t>
            </a:r>
            <a:r>
              <a:rPr lang="en-US" sz="3200" dirty="0"/>
              <a:t>("</a:t>
            </a:r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rỗng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trị</a:t>
            </a:r>
            <a:r>
              <a:rPr lang="en-US" sz="3200" dirty="0"/>
              <a:t> = " + chuoi1);</a:t>
            </a:r>
          </a:p>
          <a:p>
            <a:r>
              <a:rPr lang="en-US" sz="3200" dirty="0"/>
              <a:t>    </a:t>
            </a:r>
            <a:r>
              <a:rPr lang="en-US" sz="3200" dirty="0" err="1"/>
              <a:t>System.out.println</a:t>
            </a:r>
            <a:r>
              <a:rPr lang="en-US" sz="3200" dirty="0"/>
              <a:t>("</a:t>
            </a:r>
            <a:r>
              <a:rPr lang="en-US" sz="3200" dirty="0" err="1"/>
              <a:t>Chuỗi</a:t>
            </a:r>
            <a:r>
              <a:rPr lang="en-US" sz="3200" dirty="0"/>
              <a:t> 2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trị</a:t>
            </a:r>
            <a:r>
              <a:rPr lang="en-US" sz="3200" dirty="0"/>
              <a:t> = " + chuoi2);</a:t>
            </a:r>
          </a:p>
          <a:p>
            <a:r>
              <a:rPr lang="en-US" sz="3200" dirty="0"/>
              <a:t>}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595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2941" y="988541"/>
            <a:ext cx="94899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public static void main(String[]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r>
              <a:rPr lang="en-US" sz="3200" dirty="0"/>
              <a:t>    // </a:t>
            </a:r>
            <a:r>
              <a:rPr lang="en-US" sz="3200" dirty="0" err="1"/>
              <a:t>khai</a:t>
            </a:r>
            <a:r>
              <a:rPr lang="en-US" sz="3200" dirty="0"/>
              <a:t> </a:t>
            </a:r>
            <a:r>
              <a:rPr lang="en-US" sz="3200" dirty="0" err="1"/>
              <a:t>báo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chuỗi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 dung </a:t>
            </a:r>
            <a:r>
              <a:rPr lang="en-US" sz="3200" dirty="0" err="1"/>
              <a:t>là</a:t>
            </a:r>
            <a:r>
              <a:rPr lang="en-US" sz="3200" dirty="0"/>
              <a:t> "Welcome to Java!"</a:t>
            </a:r>
          </a:p>
          <a:p>
            <a:r>
              <a:rPr lang="en-US" sz="3200" dirty="0"/>
              <a:t>    String </a:t>
            </a:r>
            <a:r>
              <a:rPr lang="en-US" sz="3200" dirty="0" err="1"/>
              <a:t>chuoi</a:t>
            </a:r>
            <a:r>
              <a:rPr lang="en-US" sz="3200" dirty="0"/>
              <a:t> = new String("Welcome to Java!");</a:t>
            </a:r>
          </a:p>
          <a:p>
            <a:r>
              <a:rPr lang="en-US" sz="3200" dirty="0"/>
              <a:t>    </a:t>
            </a:r>
            <a:r>
              <a:rPr lang="en-US" sz="3200" dirty="0" err="1"/>
              <a:t>System.out.println</a:t>
            </a:r>
            <a:r>
              <a:rPr lang="en-US" sz="3200" dirty="0"/>
              <a:t>(</a:t>
            </a:r>
            <a:r>
              <a:rPr lang="en-US" sz="3200" dirty="0" err="1"/>
              <a:t>chuoi</a:t>
            </a:r>
            <a:r>
              <a:rPr lang="en-US" sz="3200" dirty="0"/>
              <a:t>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/>
              <a:t> 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16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5935" y="333632"/>
            <a:ext cx="720398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Các</a:t>
            </a:r>
            <a:r>
              <a:rPr lang="en-US" sz="4400" b="1" dirty="0"/>
              <a:t> </a:t>
            </a:r>
            <a:r>
              <a:rPr lang="en-US" sz="4400" b="1" dirty="0" err="1"/>
              <a:t>hàm</a:t>
            </a:r>
            <a:r>
              <a:rPr lang="en-US" sz="4400" b="1" dirty="0"/>
              <a:t> </a:t>
            </a:r>
            <a:r>
              <a:rPr lang="en-US" sz="4400" b="1" dirty="0" err="1"/>
              <a:t>xử</a:t>
            </a:r>
            <a:r>
              <a:rPr lang="en-US" sz="4400" b="1" dirty="0"/>
              <a:t> </a:t>
            </a:r>
            <a:r>
              <a:rPr lang="en-US" sz="4400" b="1" dirty="0" err="1"/>
              <a:t>lý</a:t>
            </a:r>
            <a:r>
              <a:rPr lang="en-US" sz="4400" b="1" dirty="0"/>
              <a:t> </a:t>
            </a:r>
            <a:r>
              <a:rPr lang="en-US" sz="4400" b="1" dirty="0" err="1"/>
              <a:t>chuỗi</a:t>
            </a:r>
            <a:r>
              <a:rPr lang="en-US" sz="4400" b="1" dirty="0"/>
              <a:t> </a:t>
            </a:r>
            <a:r>
              <a:rPr lang="en-US" sz="4400" b="1" dirty="0" err="1"/>
              <a:t>ký</a:t>
            </a:r>
            <a:r>
              <a:rPr lang="en-US" sz="4400" b="1" dirty="0"/>
              <a:t> </a:t>
            </a:r>
            <a:r>
              <a:rPr lang="en-US" sz="4400" b="1" dirty="0" err="1"/>
              <a:t>tự</a:t>
            </a:r>
            <a:endParaRPr lang="en-US" sz="4400" b="1" dirty="0"/>
          </a:p>
          <a:p>
            <a:endParaRPr lang="en-US" sz="2800" b="1" dirty="0"/>
          </a:p>
          <a:p>
            <a:r>
              <a:rPr lang="en-US" sz="2800" b="1" dirty="0" err="1"/>
              <a:t>Hàm</a:t>
            </a:r>
            <a:r>
              <a:rPr lang="en-US" sz="2800" b="1" dirty="0"/>
              <a:t> </a:t>
            </a:r>
            <a:r>
              <a:rPr lang="en-US" sz="2800" b="1" dirty="0" err="1"/>
              <a:t>xác</a:t>
            </a:r>
            <a:r>
              <a:rPr lang="en-US" sz="2800" b="1" dirty="0"/>
              <a:t> </a:t>
            </a:r>
            <a:r>
              <a:rPr lang="en-US" sz="2800" b="1" dirty="0" err="1"/>
              <a:t>định</a:t>
            </a:r>
            <a:r>
              <a:rPr lang="en-US" sz="2800" b="1" dirty="0"/>
              <a:t> </a:t>
            </a:r>
            <a:r>
              <a:rPr lang="en-US" sz="2800" b="1" dirty="0" err="1"/>
              <a:t>độ</a:t>
            </a:r>
            <a:r>
              <a:rPr lang="en-US" sz="2800" b="1" dirty="0"/>
              <a:t> </a:t>
            </a:r>
            <a:r>
              <a:rPr lang="en-US" sz="2800" b="1" dirty="0" err="1"/>
              <a:t>dài</a:t>
            </a:r>
            <a:r>
              <a:rPr lang="en-US" sz="2800" b="1" dirty="0"/>
              <a:t> </a:t>
            </a:r>
            <a:r>
              <a:rPr lang="en-US" sz="2800" b="1" dirty="0" err="1"/>
              <a:t>chuỗi</a:t>
            </a:r>
            <a:r>
              <a:rPr lang="en-US" sz="2800" b="1" dirty="0"/>
              <a:t> </a:t>
            </a:r>
            <a:r>
              <a:rPr lang="en-US" sz="2800" b="1" dirty="0" err="1"/>
              <a:t>ký</a:t>
            </a:r>
            <a:r>
              <a:rPr lang="en-US" sz="2800" b="1" dirty="0"/>
              <a:t> </a:t>
            </a:r>
            <a:r>
              <a:rPr lang="en-US" sz="2800" b="1" dirty="0" err="1"/>
              <a:t>tự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2800" dirty="0" err="1"/>
              <a:t>int</a:t>
            </a:r>
            <a:r>
              <a:rPr lang="en-US" sz="2800" dirty="0"/>
              <a:t> length = </a:t>
            </a:r>
            <a:r>
              <a:rPr lang="en-US" sz="2800" dirty="0" err="1"/>
              <a:t>tên_chuỗi.length</a:t>
            </a:r>
            <a:r>
              <a:rPr lang="en-US" sz="2800" dirty="0"/>
              <a:t>();</a:t>
            </a:r>
          </a:p>
          <a:p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37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6638" y="556054"/>
            <a:ext cx="90451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Hàm</a:t>
            </a:r>
            <a:r>
              <a:rPr lang="en-US" sz="3600" b="1" dirty="0"/>
              <a:t> </a:t>
            </a:r>
            <a:r>
              <a:rPr lang="en-US" sz="3600" b="1" dirty="0" err="1"/>
              <a:t>nối</a:t>
            </a:r>
            <a:r>
              <a:rPr lang="en-US" sz="3600" b="1" dirty="0"/>
              <a:t> 2 </a:t>
            </a:r>
            <a:r>
              <a:rPr lang="en-US" sz="3600" b="1" dirty="0" err="1"/>
              <a:t>chuỗi</a:t>
            </a:r>
            <a:r>
              <a:rPr lang="en-US" sz="3600" b="1" dirty="0"/>
              <a:t> </a:t>
            </a:r>
            <a:r>
              <a:rPr lang="en-US" sz="3600" b="1" dirty="0" err="1"/>
              <a:t>ký</a:t>
            </a:r>
            <a:r>
              <a:rPr lang="en-US" sz="3600" b="1" dirty="0"/>
              <a:t> </a:t>
            </a:r>
            <a:r>
              <a:rPr lang="en-US" sz="3600" b="1" dirty="0" err="1"/>
              <a:t>tự</a:t>
            </a:r>
            <a:endParaRPr lang="en-US" sz="3600" b="1" dirty="0"/>
          </a:p>
          <a:p>
            <a:endParaRPr lang="en-US" sz="3600" b="1" dirty="0"/>
          </a:p>
          <a:p>
            <a:r>
              <a:rPr lang="en-US" sz="3600" dirty="0" err="1"/>
              <a:t>Trong</a:t>
            </a:r>
            <a:r>
              <a:rPr lang="en-US" sz="3600" dirty="0"/>
              <a:t> Java,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nối</a:t>
            </a:r>
            <a:r>
              <a:rPr lang="en-US" sz="3600" dirty="0"/>
              <a:t> 2 </a:t>
            </a:r>
            <a:r>
              <a:rPr lang="en-US" sz="3600" dirty="0" err="1"/>
              <a:t>chuỗi</a:t>
            </a:r>
            <a:r>
              <a:rPr lang="en-US" sz="3600" dirty="0"/>
              <a:t> </a:t>
            </a:r>
            <a:r>
              <a:rPr lang="en-US" sz="3600" dirty="0" err="1"/>
              <a:t>ký</a:t>
            </a:r>
            <a:r>
              <a:rPr lang="en-US" sz="3600" dirty="0"/>
              <a:t> </a:t>
            </a:r>
            <a:r>
              <a:rPr lang="en-US" sz="3600" dirty="0" err="1"/>
              <a:t>tự</a:t>
            </a:r>
            <a:r>
              <a:rPr lang="en-US" sz="3600" dirty="0"/>
              <a:t> </a:t>
            </a:r>
            <a:r>
              <a:rPr lang="en-US" sz="3600" dirty="0" err="1"/>
              <a:t>lại</a:t>
            </a:r>
            <a:r>
              <a:rPr lang="en-US" sz="3600" dirty="0"/>
              <a:t> </a:t>
            </a:r>
            <a:r>
              <a:rPr lang="en-US" sz="3600" dirty="0" err="1"/>
              <a:t>với</a:t>
            </a:r>
            <a:r>
              <a:rPr lang="en-US" sz="3600" dirty="0"/>
              <a:t> </a:t>
            </a:r>
            <a:r>
              <a:rPr lang="en-US" sz="3600" dirty="0" err="1"/>
              <a:t>nhau</a:t>
            </a:r>
            <a:r>
              <a:rPr lang="en-US" sz="3600" dirty="0"/>
              <a:t> </a:t>
            </a:r>
            <a:r>
              <a:rPr lang="en-US" sz="3600" dirty="0" err="1"/>
              <a:t>thì</a:t>
            </a:r>
            <a:r>
              <a:rPr lang="en-US" sz="3600" dirty="0"/>
              <a:t> </a:t>
            </a:r>
            <a:r>
              <a:rPr lang="en-US" sz="3600" dirty="0" err="1"/>
              <a:t>chúng</a:t>
            </a:r>
            <a:r>
              <a:rPr lang="en-US" sz="3600" dirty="0"/>
              <a:t> ta </a:t>
            </a:r>
            <a:r>
              <a:rPr lang="en-US" sz="3600" dirty="0" err="1"/>
              <a:t>có</a:t>
            </a:r>
            <a:r>
              <a:rPr lang="en-US" sz="3600" dirty="0"/>
              <a:t> 2 </a:t>
            </a:r>
            <a:r>
              <a:rPr lang="en-US" sz="3600" dirty="0" err="1"/>
              <a:t>cách</a:t>
            </a:r>
            <a:r>
              <a:rPr lang="en-US" sz="3600" dirty="0"/>
              <a:t>. </a:t>
            </a:r>
            <a:r>
              <a:rPr lang="en-US" sz="3600" dirty="0" err="1"/>
              <a:t>Cách</a:t>
            </a:r>
            <a:r>
              <a:rPr lang="en-US" sz="3600" dirty="0"/>
              <a:t> </a:t>
            </a:r>
            <a:r>
              <a:rPr lang="en-US" sz="3600" dirty="0" err="1"/>
              <a:t>thứ</a:t>
            </a:r>
            <a:r>
              <a:rPr lang="en-US" sz="3600" dirty="0"/>
              <a:t> </a:t>
            </a:r>
            <a:r>
              <a:rPr lang="en-US" sz="3600" dirty="0" err="1"/>
              <a:t>nhất</a:t>
            </a:r>
            <a:r>
              <a:rPr lang="en-US" sz="3600" dirty="0"/>
              <a:t> </a:t>
            </a:r>
            <a:r>
              <a:rPr lang="en-US" sz="3600" dirty="0" err="1"/>
              <a:t>là</a:t>
            </a:r>
            <a:r>
              <a:rPr lang="en-US" sz="3600" dirty="0"/>
              <a:t> </a:t>
            </a:r>
            <a:r>
              <a:rPr lang="en-US" sz="3600" dirty="0" err="1"/>
              <a:t>chúng</a:t>
            </a:r>
            <a:r>
              <a:rPr lang="en-US" sz="3600" dirty="0"/>
              <a:t> ta </a:t>
            </a:r>
            <a:r>
              <a:rPr lang="en-US" sz="3600" dirty="0" err="1"/>
              <a:t>dùng</a:t>
            </a:r>
            <a:r>
              <a:rPr lang="en-US" sz="3600" dirty="0"/>
              <a:t> </a:t>
            </a:r>
            <a:r>
              <a:rPr lang="en-US" sz="3600" dirty="0" err="1"/>
              <a:t>dấu</a:t>
            </a:r>
            <a:r>
              <a:rPr lang="en-US" sz="3600" dirty="0"/>
              <a:t> +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nối</a:t>
            </a:r>
            <a:r>
              <a:rPr lang="en-US" sz="3600" dirty="0"/>
              <a:t> </a:t>
            </a:r>
            <a:r>
              <a:rPr lang="en-US" sz="3600" dirty="0" err="1"/>
              <a:t>chuỗi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cách</a:t>
            </a:r>
            <a:r>
              <a:rPr lang="en-US" sz="3600" dirty="0"/>
              <a:t> </a:t>
            </a:r>
            <a:r>
              <a:rPr lang="en-US" sz="3600" dirty="0" err="1"/>
              <a:t>thứ</a:t>
            </a:r>
            <a:r>
              <a:rPr lang="en-US" sz="3600" dirty="0"/>
              <a:t> </a:t>
            </a:r>
            <a:r>
              <a:rPr lang="en-US" sz="3600" dirty="0" err="1"/>
              <a:t>hai</a:t>
            </a:r>
            <a:r>
              <a:rPr lang="en-US" sz="3600" dirty="0"/>
              <a:t> </a:t>
            </a:r>
            <a:r>
              <a:rPr lang="en-US" sz="3600" dirty="0" err="1"/>
              <a:t>là</a:t>
            </a:r>
            <a:r>
              <a:rPr lang="en-US" sz="3600" dirty="0"/>
              <a:t> </a:t>
            </a:r>
            <a:r>
              <a:rPr lang="en-US" sz="3600" dirty="0" err="1"/>
              <a:t>dùng</a:t>
            </a:r>
            <a:r>
              <a:rPr lang="en-US" sz="3600" dirty="0"/>
              <a:t> </a:t>
            </a:r>
            <a:r>
              <a:rPr lang="en-US" sz="3600" dirty="0" err="1"/>
              <a:t>phương</a:t>
            </a:r>
            <a:r>
              <a:rPr lang="en-US" sz="3600" dirty="0"/>
              <a:t> </a:t>
            </a:r>
            <a:r>
              <a:rPr lang="en-US" sz="3600" dirty="0" err="1"/>
              <a:t>thức</a:t>
            </a:r>
            <a:r>
              <a:rPr lang="en-US" sz="3600" dirty="0"/>
              <a:t> </a:t>
            </a:r>
            <a:r>
              <a:rPr lang="en-US" sz="3600" dirty="0" err="1"/>
              <a:t>concat</a:t>
            </a:r>
            <a:r>
              <a:rPr lang="en-US" sz="3600" dirty="0"/>
              <a:t>()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69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1546" y="531341"/>
            <a:ext cx="83655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public static void main(String[] </a:t>
            </a:r>
            <a:r>
              <a:rPr lang="en-US" sz="2400" dirty="0" err="1"/>
              <a:t>args</a:t>
            </a:r>
            <a:r>
              <a:rPr lang="en-US" sz="2400" dirty="0"/>
              <a:t>) {</a:t>
            </a:r>
          </a:p>
          <a:p>
            <a:r>
              <a:rPr lang="en-US" sz="2400" dirty="0"/>
              <a:t>    String chuoi1 = "</a:t>
            </a:r>
            <a:r>
              <a:rPr lang="en-US" sz="2400" dirty="0" err="1"/>
              <a:t>xin</a:t>
            </a:r>
            <a:r>
              <a:rPr lang="en-US" sz="2400" dirty="0"/>
              <a:t> </a:t>
            </a:r>
            <a:r>
              <a:rPr lang="en-US" sz="2400" dirty="0" err="1"/>
              <a:t>chào</a:t>
            </a:r>
            <a:r>
              <a:rPr lang="en-US" sz="2400" dirty="0"/>
              <a:t> ", chuoi2 = "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";</a:t>
            </a:r>
          </a:p>
          <a:p>
            <a:r>
              <a:rPr lang="en-US" sz="2400" dirty="0"/>
              <a:t> </a:t>
            </a:r>
          </a:p>
          <a:p>
            <a:r>
              <a:rPr lang="en-US" sz="2400" dirty="0"/>
              <a:t>    /* </a:t>
            </a:r>
          </a:p>
          <a:p>
            <a:r>
              <a:rPr lang="en-US" sz="2400" dirty="0"/>
              <a:t>     * </a:t>
            </a:r>
            <a:r>
              <a:rPr lang="en-US" sz="2400" dirty="0" err="1"/>
              <a:t>nối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endParaRPr lang="en-US" sz="2400" dirty="0"/>
          </a:p>
          <a:p>
            <a:r>
              <a:rPr lang="en-US" sz="2400" dirty="0"/>
              <a:t>     */</a:t>
            </a:r>
          </a:p>
          <a:p>
            <a:r>
              <a:rPr lang="en-US" sz="2400" dirty="0"/>
              <a:t>    String chuoi3 = chuoi1.concat(chuoi2);</a:t>
            </a:r>
          </a:p>
          <a:p>
            <a:r>
              <a:rPr lang="en-US" sz="2400" dirty="0"/>
              <a:t>    </a:t>
            </a:r>
            <a:r>
              <a:rPr lang="en-US" sz="2400" dirty="0" err="1"/>
              <a:t>System.out.println</a:t>
            </a:r>
            <a:r>
              <a:rPr lang="en-US" sz="2400" dirty="0"/>
              <a:t>(chuoi3); </a:t>
            </a:r>
          </a:p>
          <a:p>
            <a:r>
              <a:rPr lang="en-US" sz="2400" dirty="0"/>
              <a:t>}</a:t>
            </a:r>
          </a:p>
          <a:p>
            <a:r>
              <a:rPr lang="en-US" sz="2400" dirty="0"/>
              <a:t> 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179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A16382B62A842149A350FE04D39A9A6C" ma:contentTypeVersion="2" ma:contentTypeDescription="Tạo tài liệu mới." ma:contentTypeScope="" ma:versionID="e885e2a20f73c4452a4fd4dcbfedd4f8">
  <xsd:schema xmlns:xsd="http://www.w3.org/2001/XMLSchema" xmlns:xs="http://www.w3.org/2001/XMLSchema" xmlns:p="http://schemas.microsoft.com/office/2006/metadata/properties" xmlns:ns2="af065f6e-234b-476a-a623-a7dd33854b4f" targetNamespace="http://schemas.microsoft.com/office/2006/metadata/properties" ma:root="true" ma:fieldsID="b0f2f489636115de616b5886c7bdaebe" ns2:_="">
    <xsd:import namespace="af065f6e-234b-476a-a623-a7dd33854b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065f6e-234b-476a-a623-a7dd33854b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3E23DE-AB27-4D82-8C31-D22132BF5B58}">
  <ds:schemaRefs>
    <ds:schemaRef ds:uri="880cd698-c4b2-49e1-962a-9df8954da891"/>
    <ds:schemaRef ds:uri="http://schemas.microsoft.com/office/2006/documentManagement/types"/>
    <ds:schemaRef ds:uri="http://www.w3.org/XML/1998/namespace"/>
    <ds:schemaRef ds:uri="5b1d5ade-89ff-4f2a-a121-12e764170acd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881134-6852-4522-A795-CCCA53E88D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065f6e-234b-476a-a623-a7dd33854b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1051</TotalTime>
  <Words>182</Words>
  <Application>Microsoft Office PowerPoint</Application>
  <PresentationFormat>Widescreen</PresentationFormat>
  <Paragraphs>93</Paragraphs>
  <Slides>14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包图主题2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dien</cp:lastModifiedBy>
  <cp:revision>101</cp:revision>
  <dcterms:created xsi:type="dcterms:W3CDTF">2017-09-22T08:16:39Z</dcterms:created>
  <dcterms:modified xsi:type="dcterms:W3CDTF">2020-09-14T01:43:02Z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0x010100A16382B62A842149A350FE04D39A9A6C</vt:lpwstr>
  </property>
</Properties>
</file>